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9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5C31-2C43-410B-B698-773EC78D04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38DE-E32E-4F78-B0A7-F8D48E8F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1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5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3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0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2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8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1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9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4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6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addesign</dc:creator>
  <cp:lastModifiedBy>Unknown User</cp:lastModifiedBy>
  <cp:revision>3</cp:revision>
  <dcterms:created xsi:type="dcterms:W3CDTF">2019-12-16T09:59:45Z</dcterms:created>
  <dcterms:modified xsi:type="dcterms:W3CDTF">2020-02-13T05:52:20Z</dcterms:modified>
</cp:coreProperties>
</file>